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7432000" cy="45720000"/>
  <p:notesSz cx="7004050" cy="929005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0">
          <p15:clr>
            <a:srgbClr val="A4A3A4"/>
          </p15:clr>
        </p15:guide>
        <p15:guide id="2" pos="86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C7EE"/>
    <a:srgbClr val="11A9E6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02" autoAdjust="0"/>
    <p:restoredTop sz="94317" autoAdjust="0"/>
  </p:normalViewPr>
  <p:slideViewPr>
    <p:cSldViewPr>
      <p:cViewPr>
        <p:scale>
          <a:sx n="75" d="100"/>
          <a:sy n="75" d="100"/>
        </p:scale>
        <p:origin x="-6602" y="86"/>
      </p:cViewPr>
      <p:guideLst>
        <p:guide orient="horz" pos="14400"/>
        <p:guide pos="86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24-4A69-A416-C506ECF30D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24-4A69-A416-C506ECF30D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24-4A69-A416-C506ECF30D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8762160"/>
        <c:axId val="1448763936"/>
      </c:barChart>
      <c:catAx>
        <c:axId val="1448762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448763936"/>
        <c:crosses val="autoZero"/>
        <c:auto val="1"/>
        <c:lblAlgn val="ctr"/>
        <c:lblOffset val="100"/>
        <c:noMultiLvlLbl val="0"/>
      </c:catAx>
      <c:valAx>
        <c:axId val="14487639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487621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pt-PT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6BDBD-95B5-BD49-ACB8-BB9AAD631C6E}" type="datetimeFigureOut">
              <a:rPr lang="pt-PT" smtClean="0"/>
              <a:t>21/08/2017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62050"/>
            <a:ext cx="1882775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9680DA-8200-7C44-BA8E-BC0D34E32AB5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062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2670048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0"/>
            <a:ext cx="731520" cy="402336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27432000" cy="5486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40233600"/>
            <a:ext cx="27432000" cy="548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Instructions"/>
          <p:cNvSpPr/>
          <p:nvPr userDrawn="1"/>
        </p:nvSpPr>
        <p:spPr>
          <a:xfrm>
            <a:off x="-13716000" y="0"/>
            <a:ext cx="12801600" cy="4572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tIns="228600" rIns="228600" bIns="228600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96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50” high by 30” wide and is printed at 120% for a 60” high by 36” wide poster. It can be used to print any poster with a 5:3 aspect ratio.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6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6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9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9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66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66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66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2400"/>
              </a:spcAft>
            </a:pPr>
            <a:r>
              <a:rPr lang="en-US" sz="12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br>
              <a:rPr lang="en-US" sz="4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4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28346400" y="0"/>
            <a:ext cx="12801600" cy="45720000"/>
            <a:chOff x="33832800" y="0"/>
            <a:chExt cx="12801600" cy="43891200"/>
          </a:xfrm>
        </p:grpSpPr>
        <p:sp>
          <p:nvSpPr>
            <p:cNvPr id="21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9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9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6600" b="1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9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9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9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9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please print it. We will not have the possibility to print it on site.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endParaRPr lang="en-US" sz="4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b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4800" dirty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10241280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0" y="45415200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8/21/2017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1830920"/>
            <a:ext cx="24688800" cy="76200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10668005"/>
            <a:ext cx="24688800" cy="30173086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42375671"/>
            <a:ext cx="6400800" cy="2434167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8/21/2017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42375671"/>
            <a:ext cx="8686800" cy="2434167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42375671"/>
            <a:ext cx="6400800" cy="2434167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389120" rtl="0" eaLnBrk="1" latinLnBrk="0" hangingPunct="1"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4389120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jpeg"/><Relationship Id="rId7" Type="http://schemas.openxmlformats.org/officeDocument/2006/relationships/image" Target="../media/image6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chart" Target="../charts/char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3657600" y="0"/>
            <a:ext cx="20116800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365760" rIns="182880" bIns="365760" anchor="t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7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Template Provided By SEFI 2017 Conference</a:t>
            </a:r>
          </a:p>
          <a:p>
            <a:pPr algn="ctr" eaLnBrk="1" hangingPunct="1"/>
            <a:r>
              <a:rPr lang="en-US" sz="7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Replace This Text With Your Title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3657600" y="2971800"/>
            <a:ext cx="201168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182880" rIns="182880" bIns="18288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John Smith, MD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Jane Doe, PhD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Frederick Jones, MD, PhD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1,2</a:t>
            </a:r>
          </a:p>
          <a:p>
            <a:pPr algn="ctr" eaLnBrk="1" hangingPunct="1"/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University of Affiliation, 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Research Center of Affiliation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41513760"/>
            <a:ext cx="3296480" cy="24006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000" dirty="0"/>
              <a:t>&lt;your name&gt;</a:t>
            </a:r>
          </a:p>
          <a:p>
            <a:r>
              <a:rPr lang="en-US" sz="3000" dirty="0"/>
              <a:t>&lt;your organization&gt;</a:t>
            </a:r>
          </a:p>
          <a:p>
            <a:r>
              <a:rPr lang="en-US" sz="3000" dirty="0"/>
              <a:t>Email:</a:t>
            </a:r>
          </a:p>
          <a:p>
            <a:r>
              <a:rPr lang="en-US" sz="3000" dirty="0"/>
              <a:t>Website:</a:t>
            </a:r>
          </a:p>
          <a:p>
            <a:r>
              <a:rPr lang="en-US" sz="3000" dirty="0"/>
              <a:t>Phone: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63040" y="40481253"/>
            <a:ext cx="23948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Contact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0" y="41513760"/>
            <a:ext cx="12192000" cy="3048000"/>
          </a:xfrm>
          <a:prstGeom prst="rect">
            <a:avLst/>
          </a:prstGeom>
          <a:noFill/>
        </p:spPr>
        <p:txBody>
          <a:bodyPr wrap="square" tIns="91440" bIns="91440" numCol="1" spcCol="457200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  </a:t>
            </a:r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13716000" y="40481253"/>
            <a:ext cx="33346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/>
              <a:t>References</a:t>
            </a: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371600" y="6827520"/>
            <a:ext cx="11887200" cy="6832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Abstract text. Type it in or copy and paste from your Word document or other source.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30pt, which is effectively 36pt at 120%, and is easily read up to 5 feet away on a 60x36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120% to preview what this will look like on your printed poster.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71600" y="6096000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>
            <a:solidFill>
              <a:srgbClr val="11A9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Abstract</a:t>
            </a: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14173200" y="6827520"/>
            <a:ext cx="11887200" cy="867929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Results text. Type it in or copy and paste from your Word document or other source.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30pt, which is effectively 36pt at 120%, and is easily read up to 5 feet away on a 60x36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120% to preview what this will look like on your printed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Speaking of Results, yours will look better if you remember to run a spell-check on your poster! After you’ve added your content click on </a:t>
            </a:r>
            <a:r>
              <a:rPr lang="en-US" sz="3000" b="1" dirty="0">
                <a:latin typeface="Calibri" pitchFamily="34" charset="0"/>
              </a:rPr>
              <a:t>Review</a:t>
            </a:r>
            <a:r>
              <a:rPr lang="en-US" sz="3000" dirty="0">
                <a:latin typeface="Calibri" pitchFamily="34" charset="0"/>
              </a:rPr>
              <a:t>, </a:t>
            </a:r>
            <a:r>
              <a:rPr lang="en-US" sz="3000" b="1" dirty="0">
                <a:latin typeface="Calibri" pitchFamily="34" charset="0"/>
              </a:rPr>
              <a:t>Spelling</a:t>
            </a:r>
            <a:r>
              <a:rPr lang="en-US" sz="3000" dirty="0">
                <a:latin typeface="Calibri" pitchFamily="34" charset="0"/>
              </a:rPr>
              <a:t>, or press F7.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371600" y="14249400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Introduction</a:t>
            </a: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1371600" y="27325320"/>
            <a:ext cx="11887200" cy="6832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Methods and Materials text. Type it in or copy and paste from your Word document or other source.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30pt, which is effectively 36pt at 120%, and is easily read up to 5 feet away on a 60x36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120% to preview what this will look like on your printed poster.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371600" y="26593800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Methods and Materials</a:t>
            </a:r>
          </a:p>
        </p:txBody>
      </p:sp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14173200" y="24124920"/>
            <a:ext cx="11887200" cy="683264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Discussion text. Type it in or copy and paste from your Word document or other source.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30pt, which is effectively 36pt at 120%, and is easily read up to 5 feet away on a 60x36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120% to preview what this will look like on your printed poster.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4173200" y="23393400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Discussion</a:t>
            </a: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14173200" y="36332279"/>
            <a:ext cx="11887200" cy="313932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Conclusions text. Type it in or copy and paste from your Word document or other source.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4173200" y="35600759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Conclusions</a:t>
            </a:r>
          </a:p>
        </p:txBody>
      </p:sp>
      <p:graphicFrame>
        <p:nvGraphicFramePr>
          <p:cNvPr id="44" name="Content Placeholder 114" descr="Sample table with 4 columns, 7 rows." title="Sample Tabl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1375113"/>
              </p:ext>
            </p:extLst>
          </p:nvPr>
        </p:nvGraphicFramePr>
        <p:xfrm>
          <a:off x="1371600" y="34989132"/>
          <a:ext cx="11978640" cy="448246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994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4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4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94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7078">
                <a:tc>
                  <a:txBody>
                    <a:bodyPr/>
                    <a:lstStyle/>
                    <a:p>
                      <a:endParaRPr lang="en-US" sz="3000" dirty="0"/>
                    </a:p>
                  </a:txBody>
                  <a:tcPr marL="76200" marR="76200" marT="47625" marB="4762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Heading</a:t>
                      </a:r>
                    </a:p>
                  </a:txBody>
                  <a:tcPr marL="76200" marR="76200" marT="47625" marB="4762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Heading</a:t>
                      </a:r>
                    </a:p>
                  </a:txBody>
                  <a:tcPr marL="76200" marR="76200" marT="47625" marB="4762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Heading</a:t>
                      </a:r>
                    </a:p>
                  </a:txBody>
                  <a:tcPr marL="76200" marR="76200" marT="47625" marB="47625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7078">
                <a:tc>
                  <a:txBody>
                    <a:bodyPr/>
                    <a:lstStyle/>
                    <a:p>
                      <a:r>
                        <a:rPr lang="en-US" sz="3000" dirty="0"/>
                        <a:t>Item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800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790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4001</a:t>
                      </a:r>
                    </a:p>
                  </a:txBody>
                  <a:tcPr marL="76200" marR="76200" marT="47625" marB="476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7078">
                <a:tc>
                  <a:txBody>
                    <a:bodyPr/>
                    <a:lstStyle/>
                    <a:p>
                      <a:r>
                        <a:rPr lang="en-US" sz="3000" dirty="0"/>
                        <a:t>Item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356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856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290</a:t>
                      </a:r>
                    </a:p>
                  </a:txBody>
                  <a:tcPr marL="76200" marR="76200" marT="47625" marB="476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7078">
                <a:tc>
                  <a:txBody>
                    <a:bodyPr/>
                    <a:lstStyle/>
                    <a:p>
                      <a:r>
                        <a:rPr lang="en-US" sz="3000" dirty="0"/>
                        <a:t>Item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228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134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238</a:t>
                      </a:r>
                    </a:p>
                  </a:txBody>
                  <a:tcPr marL="76200" marR="76200" marT="47625" marB="476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7078">
                <a:tc>
                  <a:txBody>
                    <a:bodyPr/>
                    <a:lstStyle/>
                    <a:p>
                      <a:r>
                        <a:rPr lang="en-US" sz="3000" dirty="0"/>
                        <a:t>Item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954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875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976</a:t>
                      </a:r>
                    </a:p>
                  </a:txBody>
                  <a:tcPr marL="76200" marR="76200" marT="47625" marB="476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7078">
                <a:tc>
                  <a:txBody>
                    <a:bodyPr/>
                    <a:lstStyle/>
                    <a:p>
                      <a:r>
                        <a:rPr lang="en-US" sz="3000" dirty="0"/>
                        <a:t>Item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324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325</a:t>
                      </a:r>
                    </a:p>
                  </a:txBody>
                  <a:tcPr marL="76200" marR="76200" marT="47625" marB="476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301</a:t>
                      </a:r>
                    </a:p>
                  </a:txBody>
                  <a:tcPr marL="76200" marR="76200" marT="47625" marB="476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190"/>
              <p:cNvSpPr txBox="1">
                <a:spLocks noChangeArrowheads="1"/>
              </p:cNvSpPr>
              <p:nvPr/>
            </p:nvSpPr>
            <p:spPr bwMode="auto">
              <a:xfrm>
                <a:off x="1371600" y="14980920"/>
                <a:ext cx="11887200" cy="1049364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accent1">
                    <a:lumMod val="75000"/>
                  </a:schemeClr>
                </a:solidFill>
              </a:ln>
              <a:effectLst/>
            </p:spPr>
            <p:txBody>
              <a:bodyPr lIns="182880" tIns="182880" rIns="182880" bIns="182880">
                <a:spAutoFit/>
              </a:bodyPr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sz="3000" b="1" dirty="0">
                  <a:latin typeface="+mn-lt"/>
                </a:endParaRPr>
              </a:p>
              <a:p>
                <a:pPr eaLnBrk="1" hangingPunct="1"/>
                <a:endParaRPr lang="en-US" sz="3000" b="1" dirty="0">
                  <a:latin typeface="+mn-lt"/>
                </a:endParaRPr>
              </a:p>
              <a:p>
                <a:pPr eaLnBrk="1" hangingPunct="1"/>
                <a:r>
                  <a:rPr lang="en-US" sz="3000" b="1" dirty="0">
                    <a:latin typeface="+mn-lt"/>
                  </a:rPr>
                  <a:t>SEFI2017</a:t>
                </a:r>
                <a:r>
                  <a:rPr lang="en-US" sz="3000" dirty="0">
                    <a:latin typeface="+mn-lt"/>
                  </a:rPr>
                  <a:t> has provided this template to assist in preparation of an engineering education research poster. </a:t>
                </a:r>
              </a:p>
              <a:p>
                <a:pPr eaLnBrk="1" hangingPunct="1"/>
                <a:endParaRPr lang="en-US" sz="3000" dirty="0">
                  <a:latin typeface="+mn-lt"/>
                </a:endParaRPr>
              </a:p>
              <a:p>
                <a:pPr eaLnBrk="1" hangingPunct="1"/>
                <a:endParaRPr lang="en-US" sz="3000" dirty="0">
                  <a:latin typeface="+mn-lt"/>
                </a:endParaRPr>
              </a:p>
              <a:p>
                <a:pPr eaLnBrk="1" hangingPunct="1"/>
                <a:r>
                  <a:rPr lang="en-US" sz="3000" dirty="0">
                    <a:latin typeface="+mn-lt"/>
                  </a:rPr>
                  <a:t>The dimensions are set to 50” high by 30” wide but prints can be scaled up or down in size to any dimension with a 5:3 aspect ratio. For example, if you order a 60” x 36” poster using this template, we will print the file at 120% of its original size. </a:t>
                </a:r>
              </a:p>
              <a:p>
                <a:pPr eaLnBrk="1" hangingPunct="1"/>
                <a:endParaRPr lang="en-US" sz="3000" b="1" dirty="0">
                  <a:latin typeface="+mn-lt"/>
                </a:endParaRPr>
              </a:p>
              <a:p>
                <a:pPr eaLnBrk="1" hangingPunct="1"/>
                <a:endParaRPr lang="en-US" sz="3000" b="1" dirty="0">
                  <a:latin typeface="+mn-lt"/>
                </a:endParaRPr>
              </a:p>
              <a:p>
                <a:pPr eaLnBrk="1" hangingPunct="1"/>
                <a:r>
                  <a:rPr lang="en-US" sz="3000" b="1" dirty="0">
                    <a:latin typeface="+mn-lt"/>
                  </a:rPr>
                  <a:t>The most critical factor is that your template and poster dimensions must be proportional:</a:t>
                </a:r>
              </a:p>
              <a:p>
                <a:pPr eaLnBrk="1" hangingPunct="1"/>
                <a:endParaRPr lang="en-US" sz="3000" b="1" dirty="0">
                  <a:latin typeface="+mn-lt"/>
                </a:endParaRPr>
              </a:p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latin typeface="Cambria Math"/>
                                </a:rPr>
                                <m:t>𝒕𝒆𝒎𝒑𝒍𝒂𝒕𝒆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1" smtClean="0">
                                  <a:latin typeface="Cambria Math"/>
                                </a:rPr>
                                <m:t>𝒉𝒆𝒊𝒈𝒉𝒕</m:t>
                              </m:r>
                            </m:num>
                            <m:den>
                              <m:r>
                                <a:rPr lang="en-US" sz="2800" b="1" i="1">
                                  <a:latin typeface="Cambria Math"/>
                                </a:rPr>
                                <m:t>𝒕𝒆𝒎𝒑𝒍𝒂𝒕𝒆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1" smtClean="0">
                                  <a:latin typeface="Cambria Math"/>
                                </a:rPr>
                                <m:t>𝒘𝒊𝒅𝒕𝒉</m:t>
                              </m:r>
                            </m:den>
                          </m:f>
                        </m:e>
                      </m:box>
                      <m:r>
                        <a:rPr lang="en-US" sz="2800" b="1" i="1" smtClean="0">
                          <a:latin typeface="Cambria Math"/>
                        </a:rPr>
                        <m:t> </m:t>
                      </m:r>
                      <m:r>
                        <a:rPr lang="en-US" sz="2800" b="1" i="1">
                          <a:latin typeface="Cambria Math"/>
                        </a:rPr>
                        <m:t>= </m:t>
                      </m:r>
                      <m:box>
                        <m:boxPr>
                          <m:ctrlPr>
                            <a:rPr lang="en-US" sz="2800" b="1" i="1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latin typeface="Cambria Math"/>
                                </a:rPr>
                                <m:t>𝒅𝒆𝒔𝒊𝒓𝒆𝒅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𝒑𝒓𝒊𝒏𝒕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1" smtClean="0">
                                  <a:latin typeface="Cambria Math"/>
                                </a:rPr>
                                <m:t>𝒉𝒆𝒊𝒈𝒉𝒕</m:t>
                              </m:r>
                            </m:num>
                            <m:den>
                              <m:r>
                                <a:rPr lang="en-US" sz="2800" b="1" i="1">
                                  <a:latin typeface="Cambria Math"/>
                                </a:rPr>
                                <m:t>𝒅𝒆𝒔𝒊𝒓𝒆𝒅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𝒑𝒓𝒊𝒏𝒕</m:t>
                              </m:r>
                              <m:r>
                                <a:rPr lang="en-US" sz="2800" b="1" i="1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800" b="1" i="1" smtClean="0">
                                  <a:latin typeface="Cambria Math"/>
                                </a:rPr>
                                <m:t>𝒘𝒊𝒅𝒕𝒉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US" sz="3000" b="1" dirty="0">
                  <a:latin typeface="+mn-lt"/>
                </a:endParaRPr>
              </a:p>
              <a:p>
                <a:pPr eaLnBrk="1" hangingPunct="1"/>
                <a:endParaRPr lang="en-US" sz="3000" dirty="0">
                  <a:latin typeface="+mn-lt"/>
                </a:endParaRPr>
              </a:p>
              <a:p>
                <a:pPr eaLnBrk="1" hangingPunct="1"/>
                <a:r>
                  <a:rPr lang="en-US" sz="3000" dirty="0">
                    <a:latin typeface="+mn-lt"/>
                  </a:rPr>
                  <a:t>Order your poster from Genigraphics and we will perform a free design review and advise you if we see anything that may be a concern for printing. We’ll even help tidy things up.</a:t>
                </a:r>
              </a:p>
              <a:p>
                <a:pPr eaLnBrk="1" hangingPunct="1"/>
                <a:endParaRPr lang="en-US" sz="3000" dirty="0">
                  <a:latin typeface="+mn-lt"/>
                </a:endParaRPr>
              </a:p>
            </p:txBody>
          </p:sp>
        </mc:Choice>
        <mc:Fallback xmlns="">
          <p:sp>
            <p:nvSpPr>
              <p:cNvPr id="11" name="Text Box 1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71600" y="14980920"/>
                <a:ext cx="11887200" cy="10493642"/>
              </a:xfrm>
              <a:prstGeom prst="rect">
                <a:avLst/>
              </a:prstGeom>
              <a:blipFill rotWithShape="0">
                <a:blip r:embed="rId2"/>
                <a:stretch>
                  <a:fillRect l="-359" r="-973"/>
                </a:stretch>
              </a:blipFill>
              <a:ln w="12700">
                <a:solidFill>
                  <a:schemeClr val="accent1">
                    <a:lumMod val="75000"/>
                  </a:schemeClr>
                </a:solidFill>
              </a:ln>
              <a:effectLst/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/>
          <p:cNvSpPr/>
          <p:nvPr/>
        </p:nvSpPr>
        <p:spPr>
          <a:xfrm>
            <a:off x="14173200" y="6096000"/>
            <a:ext cx="11887200" cy="73152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Results</a:t>
            </a:r>
          </a:p>
        </p:txBody>
      </p:sp>
      <p:pic>
        <p:nvPicPr>
          <p:cNvPr id="49" name="Picture 178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3200" y="31470600"/>
            <a:ext cx="3511296" cy="2926080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79" descr="Pictur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1152" y="31470600"/>
            <a:ext cx="3511296" cy="292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 Box 180"/>
          <p:cNvSpPr txBox="1">
            <a:spLocks noChangeArrowheads="1"/>
          </p:cNvSpPr>
          <p:nvPr/>
        </p:nvSpPr>
        <p:spPr bwMode="auto">
          <a:xfrm>
            <a:off x="14249400" y="34518600"/>
            <a:ext cx="32824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Calibri" pitchFamily="34" charset="0"/>
              </a:rPr>
              <a:t>Figure 1.</a:t>
            </a:r>
            <a:r>
              <a:rPr lang="en-US" sz="2000" dirty="0">
                <a:latin typeface="Calibri" pitchFamily="34" charset="0"/>
              </a:rPr>
              <a:t> Label in 20pt Calibri.</a:t>
            </a:r>
          </a:p>
        </p:txBody>
      </p:sp>
      <p:sp>
        <p:nvSpPr>
          <p:cNvPr id="52" name="Text Box 181"/>
          <p:cNvSpPr txBox="1">
            <a:spLocks noChangeArrowheads="1"/>
          </p:cNvSpPr>
          <p:nvPr/>
        </p:nvSpPr>
        <p:spPr bwMode="auto">
          <a:xfrm>
            <a:off x="18440400" y="34518600"/>
            <a:ext cx="32824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Calibri" pitchFamily="34" charset="0"/>
              </a:rPr>
              <a:t>Figure 2.</a:t>
            </a:r>
            <a:r>
              <a:rPr lang="en-US" sz="2000" dirty="0">
                <a:latin typeface="Calibri" pitchFamily="34" charset="0"/>
              </a:rPr>
              <a:t> Label in 20pt Calibri.</a:t>
            </a:r>
          </a:p>
        </p:txBody>
      </p:sp>
      <p:sp>
        <p:nvSpPr>
          <p:cNvPr id="53" name="Text Box 180"/>
          <p:cNvSpPr txBox="1">
            <a:spLocks noChangeArrowheads="1"/>
          </p:cNvSpPr>
          <p:nvPr/>
        </p:nvSpPr>
        <p:spPr bwMode="auto">
          <a:xfrm>
            <a:off x="1371600" y="34519850"/>
            <a:ext cx="318895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b="1" dirty="0">
                <a:latin typeface="Calibri" pitchFamily="34" charset="0"/>
              </a:rPr>
              <a:t>Table 1.</a:t>
            </a:r>
            <a:r>
              <a:rPr lang="en-US" sz="2000" dirty="0">
                <a:latin typeface="Calibri" pitchFamily="34" charset="0"/>
              </a:rPr>
              <a:t> Label in 20pt Calibri.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165924273"/>
              </p:ext>
            </p:extLst>
          </p:nvPr>
        </p:nvGraphicFramePr>
        <p:xfrm>
          <a:off x="14173200" y="16078200"/>
          <a:ext cx="118872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7" name="Text Box 180"/>
          <p:cNvSpPr txBox="1">
            <a:spLocks noChangeArrowheads="1"/>
          </p:cNvSpPr>
          <p:nvPr/>
        </p:nvSpPr>
        <p:spPr bwMode="auto">
          <a:xfrm>
            <a:off x="14173200" y="22631400"/>
            <a:ext cx="32051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 b="1" dirty="0">
                <a:latin typeface="Calibri" pitchFamily="34" charset="0"/>
              </a:rPr>
              <a:t>Chart 1.</a:t>
            </a:r>
            <a:r>
              <a:rPr lang="en-US" sz="2000" dirty="0">
                <a:latin typeface="Calibri" pitchFamily="34" charset="0"/>
              </a:rPr>
              <a:t> Label in 20pt Calibri.</a:t>
            </a:r>
          </a:p>
        </p:txBody>
      </p:sp>
      <p:sp>
        <p:nvSpPr>
          <p:cNvPr id="30" name="Rectangle 265"/>
          <p:cNvSpPr>
            <a:spLocks noChangeArrowheads="1"/>
          </p:cNvSpPr>
          <p:nvPr/>
        </p:nvSpPr>
        <p:spPr bwMode="auto">
          <a:xfrm>
            <a:off x="731520" y="1828800"/>
            <a:ext cx="2194560" cy="1645920"/>
          </a:xfrm>
          <a:prstGeom prst="rect">
            <a:avLst/>
          </a:prstGeom>
          <a:blipFill dpi="0" rotWithShape="1">
            <a:blip r:embed="rId6">
              <a:lum bright="70000" contrast="-70000"/>
            </a:blip>
            <a:srcRect/>
            <a:stretch>
              <a:fillRect r="-79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3814" tIns="41907" rIns="83814" bIns="41907" anchor="ctr"/>
          <a:lstStyle/>
          <a:p>
            <a:pPr algn="ctr" defTabSz="4022725"/>
            <a:r>
              <a:rPr lang="en-US" sz="2000" b="1" dirty="0">
                <a:latin typeface="Calibri" pitchFamily="34" charset="0"/>
              </a:rPr>
              <a:t>REPLACE THIS BOX WITH YOUR ORGANIZATION’S</a:t>
            </a:r>
          </a:p>
          <a:p>
            <a:pPr algn="ctr" defTabSz="4022725"/>
            <a:r>
              <a:rPr lang="en-US" sz="2000" b="1" dirty="0">
                <a:latin typeface="Calibri" pitchFamily="34" charset="0"/>
              </a:rPr>
              <a:t>HIGH RESOLUTION LOGO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125"/>
          <a:stretch/>
        </p:blipFill>
        <p:spPr>
          <a:xfrm>
            <a:off x="22549104" y="31470600"/>
            <a:ext cx="3511296" cy="2926080"/>
          </a:xfrm>
          <a:prstGeom prst="rect">
            <a:avLst/>
          </a:prstGeom>
          <a:ln>
            <a:solidFill>
              <a:schemeClr val="tx2">
                <a:lumMod val="50000"/>
              </a:schemeClr>
            </a:solidFill>
          </a:ln>
        </p:spPr>
      </p:pic>
      <p:sp>
        <p:nvSpPr>
          <p:cNvPr id="38" name="Text Box 181"/>
          <p:cNvSpPr txBox="1">
            <a:spLocks noChangeArrowheads="1"/>
          </p:cNvSpPr>
          <p:nvPr/>
        </p:nvSpPr>
        <p:spPr bwMode="auto">
          <a:xfrm>
            <a:off x="22619811" y="34518600"/>
            <a:ext cx="32824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Calibri" pitchFamily="34" charset="0"/>
              </a:rPr>
              <a:t>Figure 3.</a:t>
            </a:r>
            <a:r>
              <a:rPr lang="en-US" sz="2000" dirty="0">
                <a:latin typeface="Calibri" pitchFamily="34" charset="0"/>
              </a:rPr>
              <a:t> Label in 20pt Calibri.</a:t>
            </a:r>
          </a:p>
        </p:txBody>
      </p:sp>
      <p:pic>
        <p:nvPicPr>
          <p:cNvPr id="21" name="Imagem 20" descr="Uma imagem com texto&#10;&#10;Descrição gerada com confiança muito alta">
            <a:extLst>
              <a:ext uri="{FF2B5EF4-FFF2-40B4-BE49-F238E27FC236}">
                <a16:creationId xmlns:a16="http://schemas.microsoft.com/office/drawing/2014/main" id="{F98A3C39-D8A6-4204-BB59-2B5F4E8B83C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7600" y="1344356"/>
            <a:ext cx="4219078" cy="261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3087</TotalTime>
  <Words>950</Words>
  <Application>Microsoft Office PowerPoint</Application>
  <PresentationFormat>Personalizados</PresentationFormat>
  <Paragraphs>103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Office Theme</vt:lpstr>
      <vt:lpstr>Apresentação do PowerPoint</vt:lpstr>
    </vt:vector>
  </TitlesOfParts>
  <Manager/>
  <Company>ISEP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48x36</dc:title>
  <dc:subject/>
  <dc:creator>José Carlos Quadrado</dc:creator>
  <cp:keywords/>
  <dc:description>Quality poster printing</dc:description>
  <cp:lastModifiedBy>João Rocha</cp:lastModifiedBy>
  <cp:revision>72</cp:revision>
  <cp:lastPrinted>2013-02-12T02:21:55Z</cp:lastPrinted>
  <dcterms:created xsi:type="dcterms:W3CDTF">2013-02-10T21:14:48Z</dcterms:created>
  <dcterms:modified xsi:type="dcterms:W3CDTF">2017-08-21T20:17:56Z</dcterms:modified>
  <cp:category/>
</cp:coreProperties>
</file>