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6197"/>
  </p:normalViewPr>
  <p:slideViewPr>
    <p:cSldViewPr snapToGrid="0">
      <p:cViewPr varScale="1">
        <p:scale>
          <a:sx n="14" d="100"/>
          <a:sy n="14" d="100"/>
        </p:scale>
        <p:origin x="2271" y="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029A-6FB4-4BAF-BA5C-C3030AAF283C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03AB-C4FC-4B13-8386-C594D5BDD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05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029A-6FB4-4BAF-BA5C-C3030AAF283C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03AB-C4FC-4B13-8386-C594D5BDD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57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029A-6FB4-4BAF-BA5C-C3030AAF283C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03AB-C4FC-4B13-8386-C594D5BDD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07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029A-6FB4-4BAF-BA5C-C3030AAF283C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03AB-C4FC-4B13-8386-C594D5BDD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93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029A-6FB4-4BAF-BA5C-C3030AAF283C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03AB-C4FC-4B13-8386-C594D5BDD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17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029A-6FB4-4BAF-BA5C-C3030AAF283C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03AB-C4FC-4B13-8386-C594D5BDD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41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029A-6FB4-4BAF-BA5C-C3030AAF283C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03AB-C4FC-4B13-8386-C594D5BDD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73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029A-6FB4-4BAF-BA5C-C3030AAF283C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03AB-C4FC-4B13-8386-C594D5BDD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57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029A-6FB4-4BAF-BA5C-C3030AAF283C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03AB-C4FC-4B13-8386-C594D5BDD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1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029A-6FB4-4BAF-BA5C-C3030AAF283C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03AB-C4FC-4B13-8386-C594D5BDD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0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029A-6FB4-4BAF-BA5C-C3030AAF283C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03AB-C4FC-4B13-8386-C594D5BDD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66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7029A-6FB4-4BAF-BA5C-C3030AAF283C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03AB-C4FC-4B13-8386-C594D5BDD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5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9C801E7-FE69-69F0-EFBE-C6140DAE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065100"/>
            <a:ext cx="21383625" cy="12101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809831-DF94-4037-BA44-43CF608E5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383625" cy="3657600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A3562C6-B859-00B7-F909-2D89511AA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793" y="29271086"/>
            <a:ext cx="1483159" cy="43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CCCA63BB-5E17-4989-3C8A-3FB0052CEE2B}"/>
              </a:ext>
            </a:extLst>
          </p:cNvPr>
          <p:cNvGrpSpPr/>
          <p:nvPr/>
        </p:nvGrpSpPr>
        <p:grpSpPr>
          <a:xfrm>
            <a:off x="8479327" y="29214260"/>
            <a:ext cx="1286332" cy="878678"/>
            <a:chOff x="10935478" y="24931396"/>
            <a:chExt cx="2090057" cy="1492898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3399958A-47C9-E499-2CED-BE24446A3306}"/>
                </a:ext>
              </a:extLst>
            </p:cNvPr>
            <p:cNvSpPr/>
            <p:nvPr/>
          </p:nvSpPr>
          <p:spPr>
            <a:xfrm>
              <a:off x="10935478" y="24931396"/>
              <a:ext cx="2090057" cy="149289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83071650-039B-FC68-C157-0A863AAC26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9807" y="25143858"/>
              <a:ext cx="1161397" cy="1067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580FBDFA-5621-5276-3D30-B227362163DD}"/>
              </a:ext>
            </a:extLst>
          </p:cNvPr>
          <p:cNvGrpSpPr/>
          <p:nvPr/>
        </p:nvGrpSpPr>
        <p:grpSpPr>
          <a:xfrm>
            <a:off x="431554" y="29220211"/>
            <a:ext cx="1430058" cy="697977"/>
            <a:chOff x="3197564" y="24693032"/>
            <a:chExt cx="2077448" cy="1046497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36A93A7B-F446-401C-B390-7315BCDBA629}"/>
                </a:ext>
              </a:extLst>
            </p:cNvPr>
            <p:cNvSpPr/>
            <p:nvPr/>
          </p:nvSpPr>
          <p:spPr>
            <a:xfrm>
              <a:off x="3197564" y="24693032"/>
              <a:ext cx="2077448" cy="104649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4FF67FCE-F848-7476-5245-B6908BBD51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7564" y="24820166"/>
              <a:ext cx="2077448" cy="856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6" name="Picture 12">
            <a:extLst>
              <a:ext uri="{FF2B5EF4-FFF2-40B4-BE49-F238E27FC236}">
                <a16:creationId xmlns:a16="http://schemas.microsoft.com/office/drawing/2014/main" id="{E621E639-AC47-A5F8-FB68-60A7EA5A2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2453163" y="29357037"/>
            <a:ext cx="1930608" cy="5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739561E6-0B84-A013-E746-7AA7A3DF7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804" y="29357037"/>
            <a:ext cx="1755760" cy="62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Agrupar 25">
            <a:extLst>
              <a:ext uri="{FF2B5EF4-FFF2-40B4-BE49-F238E27FC236}">
                <a16:creationId xmlns:a16="http://schemas.microsoft.com/office/drawing/2014/main" id="{A7972801-6E47-E5D3-4058-31F59117D390}"/>
              </a:ext>
            </a:extLst>
          </p:cNvPr>
          <p:cNvGrpSpPr/>
          <p:nvPr/>
        </p:nvGrpSpPr>
        <p:grpSpPr>
          <a:xfrm>
            <a:off x="15038852" y="29214261"/>
            <a:ext cx="836588" cy="826308"/>
            <a:chOff x="8150177" y="18883423"/>
            <a:chExt cx="1424763" cy="1295393"/>
          </a:xfrm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9D090344-836E-13CB-C981-AA1CFFBD637F}"/>
                </a:ext>
              </a:extLst>
            </p:cNvPr>
            <p:cNvSpPr/>
            <p:nvPr/>
          </p:nvSpPr>
          <p:spPr>
            <a:xfrm>
              <a:off x="8150177" y="18883423"/>
              <a:ext cx="1424763" cy="129539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89784A9C-8F79-D0DF-7E20-00DCFA35A2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0540" y="19077667"/>
              <a:ext cx="993743" cy="993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202D0B7A-FF4A-9085-6A33-672A78EB165D}"/>
              </a:ext>
            </a:extLst>
          </p:cNvPr>
          <p:cNvGrpSpPr/>
          <p:nvPr/>
        </p:nvGrpSpPr>
        <p:grpSpPr>
          <a:xfrm>
            <a:off x="17746071" y="29298030"/>
            <a:ext cx="1639754" cy="657280"/>
            <a:chOff x="8340540" y="19096074"/>
            <a:chExt cx="4351163" cy="1594884"/>
          </a:xfrm>
        </p:grpSpPr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B18A99A7-9823-8024-CA36-A410766F5110}"/>
                </a:ext>
              </a:extLst>
            </p:cNvPr>
            <p:cNvSpPr/>
            <p:nvPr/>
          </p:nvSpPr>
          <p:spPr>
            <a:xfrm>
              <a:off x="8340540" y="19096074"/>
              <a:ext cx="4351163" cy="159488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042" name="Picture 18">
              <a:extLst>
                <a:ext uri="{FF2B5EF4-FFF2-40B4-BE49-F238E27FC236}">
                  <a16:creationId xmlns:a16="http://schemas.microsoft.com/office/drawing/2014/main" id="{7CB005D6-BE1D-F2B8-482E-39C0C9E002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3821" y="19311972"/>
              <a:ext cx="3784600" cy="1206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Imagem 16">
            <a:extLst>
              <a:ext uri="{FF2B5EF4-FFF2-40B4-BE49-F238E27FC236}">
                <a16:creationId xmlns:a16="http://schemas.microsoft.com/office/drawing/2014/main" id="{4A68BE86-8FF0-CB02-8469-D5B9750A55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042163" y="29287503"/>
            <a:ext cx="1574800" cy="563392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A828CD9F-F700-3404-3E42-374ABC67D5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610139" y="29199416"/>
            <a:ext cx="1308100" cy="53991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EFB881A-4476-8111-F9BD-AC1030F8B8F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35100" y="29137929"/>
            <a:ext cx="1866900" cy="551655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D5A23DB4-AD36-59CF-5EDF-0B5F02E6380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99115" y="29794424"/>
            <a:ext cx="1733550" cy="404938"/>
          </a:xfrm>
          <a:prstGeom prst="rect">
            <a:avLst/>
          </a:prstGeom>
        </p:spPr>
      </p:pic>
      <p:grpSp>
        <p:nvGrpSpPr>
          <p:cNvPr id="24" name="Agrupar 23">
            <a:extLst>
              <a:ext uri="{FF2B5EF4-FFF2-40B4-BE49-F238E27FC236}">
                <a16:creationId xmlns:a16="http://schemas.microsoft.com/office/drawing/2014/main" id="{4F99DF23-4097-5E71-F827-B03801F02950}"/>
              </a:ext>
            </a:extLst>
          </p:cNvPr>
          <p:cNvGrpSpPr/>
          <p:nvPr/>
        </p:nvGrpSpPr>
        <p:grpSpPr>
          <a:xfrm>
            <a:off x="2308274" y="29235687"/>
            <a:ext cx="1866900" cy="804882"/>
            <a:chOff x="2876945" y="18824033"/>
            <a:chExt cx="4316450" cy="1828800"/>
          </a:xfrm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A614F3DB-1D86-EFB4-364E-4944D8F6E203}"/>
                </a:ext>
              </a:extLst>
            </p:cNvPr>
            <p:cNvSpPr/>
            <p:nvPr/>
          </p:nvSpPr>
          <p:spPr>
            <a:xfrm>
              <a:off x="2876945" y="18824033"/>
              <a:ext cx="4316450" cy="1828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D2AB6ACB-E276-A57B-0FE8-612993D7F8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2223" y="19241561"/>
              <a:ext cx="3382952" cy="993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39414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Carla Pinto</dc:creator>
  <cp:lastModifiedBy>Carla Pinto</cp:lastModifiedBy>
  <cp:revision>5</cp:revision>
  <dcterms:created xsi:type="dcterms:W3CDTF">2022-04-30T09:20:16Z</dcterms:created>
  <dcterms:modified xsi:type="dcterms:W3CDTF">2022-06-15T15:51:22Z</dcterms:modified>
</cp:coreProperties>
</file>