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38E3-EF44-4B81-BC8C-7418CDE6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50A8C-E7FB-46C6-8C78-8F749CED0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4CF66-BCBA-41D0-974D-238CC773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9E27-7EF0-4780-A565-FC90C1C3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B3926-2B78-4EBF-AFA3-124E55C9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2270-ABED-4942-8AF6-C8407397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4EC91-4975-45E6-BB5C-DF14DAC65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BD86A-B5DF-4F29-9DFD-79BD732F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66116-A5F4-45C4-8C2D-50C0A39F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81C9F-58A7-4E4C-9CE9-4A2B58F4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DF4F5-F94F-478E-882D-4A5332B00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99FB9-C0F7-4510-809B-59841506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9F5D-F691-4638-B6A2-FF2832D9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65FF-74A2-47A6-8794-78E4D1CA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5137B-5E2A-4480-9B76-6610D59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8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E5C1-87D0-4FC6-9BB1-089FD876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4BC0-1EAC-4FCB-8B8A-2EB3159C7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E13E-80EA-4EC7-B019-51DFA73D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10688-3151-497E-B618-87492F2E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B77CB-7729-404C-A228-371D88BF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AB78-C4E1-4FA0-9987-14E4F196D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E2F79-4724-4AD6-B061-00192429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0B994-F4F5-475C-9376-CC624E28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8F3F-E3D5-4CEF-A95C-36C86D4D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98AD-C5E8-4319-8AF2-D8E4D10A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30BD-2A85-4986-8485-947B266B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BC5A-488C-47FA-86C7-AF358190D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747DE-3ADB-4192-8831-3B0A4E3E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4925B-5C55-446A-8F51-E2B1F94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B2ED7-06A5-4FD8-B258-3D013ADE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6C0B-9636-401B-9E1E-177E50EE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7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9A275-0066-4710-983B-093A05DF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D612A-165B-436E-8D43-3D21FFF4E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F185-6A16-4686-BDFF-197B9BD72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15249-F990-46E3-B80D-1A30FA7FB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FC6ED-3BF5-4D14-A822-2D1D14F7A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F55C5-4F5F-4452-B562-6F8DD7A8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39208-1D99-456E-BAEF-4E5441B2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4B059-C398-488B-858E-E345EBCA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FED7-45C2-4C1A-82EF-AD4D2726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A58F0-62C5-407F-B050-93C8ACBE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3F59E-4AE8-4778-B802-21279AE4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A09C9-2D9A-424C-8FC8-3165B7BB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F26E-4F06-409F-B41C-A670EA4B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4F991-313D-4D50-9DDE-F9D021B7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847E5-25A3-49F1-A2CF-45D81B80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AA26-275E-41F7-BF11-9F6940A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2C524-8126-4F1B-8D00-DEC7FADE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08D99-CB64-4250-A071-79E0C51D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0750C-115E-4E16-8D47-E983F360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8244F-43D7-466E-B9C6-639E07A4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ABD1D-2BDA-41C3-BAC8-19126272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BFE1-C96A-4E81-AC5F-FCCFFADB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686E7-1184-4B83-BEC0-3225A7DAC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E36F5-AB88-4804-ADBD-36DFD1A16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D0F2E-4F5C-4125-8D38-24766669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5E4DF-8669-47AF-979E-0D782024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B2621-DBC8-46AE-AECC-D992EEE5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BB37F1-D98E-4481-BE49-63B1ED13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3CB68-0B70-4357-AB4D-D1947D3A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BFD3-7CE4-4ACC-A729-43A327ABE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7029A-6FB4-4BAF-BA5C-C3030AAF283C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79879-546D-410B-AE58-D7EEF5954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8C4AE-31E0-4E0A-AF42-D8C63F0F9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80CE-39A6-42D7-85B8-B3B627D69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8425"/>
            <a:ext cx="9152389" cy="1907667"/>
          </a:xfrm>
        </p:spPr>
        <p:txBody>
          <a:bodyPr/>
          <a:lstStyle/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87C79-1E22-4A09-A007-42E9E086A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1665"/>
            <a:ext cx="9144000" cy="1655762"/>
          </a:xfrm>
        </p:spPr>
        <p:txBody>
          <a:bodyPr/>
          <a:lstStyle/>
          <a:p>
            <a:r>
              <a:rPr lang="en-US" dirty="0"/>
              <a:t>AUTHOR 1, INSTITUTION 1</a:t>
            </a:r>
          </a:p>
          <a:p>
            <a:r>
              <a:rPr lang="en-US" dirty="0"/>
              <a:t>AUTHOR 2, INSTITUTION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809831-DF94-4037-BA44-43CF608E5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5"/>
            <a:ext cx="12192000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1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3BC0-9CE8-4E92-BE06-D4E0674E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3F4E6C-FB14-4B3E-836B-CCDCB1222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648" y="-3446"/>
            <a:ext cx="1421185" cy="1421185"/>
          </a:xfrm>
        </p:spPr>
      </p:pic>
    </p:spTree>
    <p:extLst>
      <p:ext uri="{BB962C8B-B14F-4D97-AF65-F5344CB8AC3E}">
        <p14:creationId xmlns:p14="http://schemas.microsoft.com/office/powerpoint/2010/main" val="189291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 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Carla Pinto</dc:creator>
  <cp:lastModifiedBy>Carla Pinto</cp:lastModifiedBy>
  <cp:revision>1</cp:revision>
  <dcterms:created xsi:type="dcterms:W3CDTF">2022-04-30T09:20:16Z</dcterms:created>
  <dcterms:modified xsi:type="dcterms:W3CDTF">2022-04-30T09:31:26Z</dcterms:modified>
</cp:coreProperties>
</file>